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180" y="6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29/7/2022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Ι. ΠΑΛΙΟΥΡΗΣ ΜΟΝΟΠΡΟΣΩΠΗ ΕΤΑΙΡΕΙΑ ΠΕΡΙΟΡΙΣΜΕΝΗΣ ΕΥΘΥΝΗΣ που εδρεύει στην περιφέρεια Αττικής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50.000,00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25.000,00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201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NIKOS GARYFALLOS</cp:lastModifiedBy>
  <cp:revision>45</cp:revision>
  <dcterms:created xsi:type="dcterms:W3CDTF">2018-02-13T12:16:57Z</dcterms:created>
  <dcterms:modified xsi:type="dcterms:W3CDTF">2022-07-29T13:17:12Z</dcterms:modified>
</cp:coreProperties>
</file>